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82" r:id="rId3"/>
    <p:sldId id="296" r:id="rId4"/>
    <p:sldId id="275" r:id="rId5"/>
    <p:sldId id="269" r:id="rId6"/>
    <p:sldId id="301" r:id="rId7"/>
    <p:sldId id="297" r:id="rId8"/>
    <p:sldId id="279" r:id="rId9"/>
    <p:sldId id="287" r:id="rId10"/>
    <p:sldId id="302" r:id="rId11"/>
    <p:sldId id="298" r:id="rId12"/>
    <p:sldId id="278" r:id="rId13"/>
    <p:sldId id="290" r:id="rId14"/>
    <p:sldId id="303" r:id="rId15"/>
    <p:sldId id="276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00CCFF"/>
    <a:srgbClr val="00CC00"/>
    <a:srgbClr val="FF0066"/>
    <a:srgbClr val="FF9900"/>
    <a:srgbClr val="008000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62" d="100"/>
          <a:sy n="62" d="100"/>
        </p:scale>
        <p:origin x="-30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28.02.2017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55;&#1086;&#1083;&#1077;%20&#1095;&#1091;&#1076;&#1077;&#1089;%20-%20&#1047;&#1072;&#1089;&#1090;&#1072;&#1074;&#1082;&#1072;%20(2000-2013).mp3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ledibashkirii.ru/mama%20ctix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ledibashkirii.ru/mama%20ctix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hyperlink" Target="http://ledibashkirii.ru/mama%20cti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0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928826"/>
          </a:xfrm>
        </p:spPr>
        <p:txBody>
          <a:bodyPr/>
          <a:lstStyle/>
          <a:p>
            <a:r>
              <a:rPr lang="ru-RU" b="1" i="1" dirty="0" smtClean="0">
                <a:solidFill>
                  <a:srgbClr val="0000FF"/>
                </a:solidFill>
              </a:rPr>
              <a:t> </a:t>
            </a:r>
            <a:r>
              <a:rPr lang="ru-RU" sz="5400" b="1" i="1" dirty="0" smtClean="0">
                <a:solidFill>
                  <a:srgbClr val="0000FF"/>
                </a:solidFill>
              </a:rPr>
              <a:t>«</a:t>
            </a:r>
            <a:r>
              <a:rPr lang="ru-RU" sz="5400" b="1" dirty="0" smtClean="0">
                <a:solidFill>
                  <a:srgbClr val="0000FF"/>
                </a:solidFill>
              </a:rPr>
              <a:t>Поле чудес»</a:t>
            </a:r>
            <a:r>
              <a:rPr lang="ru-RU" sz="5400" b="1" dirty="0" smtClean="0">
                <a:solidFill>
                  <a:srgbClr val="008000"/>
                </a:solidFill>
              </a:rPr>
              <a:t/>
            </a:r>
            <a:br>
              <a:rPr lang="ru-RU" sz="5400" b="1" dirty="0" smtClean="0">
                <a:solidFill>
                  <a:srgbClr val="008000"/>
                </a:solidFill>
              </a:rPr>
            </a:br>
            <a:r>
              <a:rPr lang="ru-RU" sz="5400" b="1" dirty="0" smtClean="0">
                <a:solidFill>
                  <a:srgbClr val="008000"/>
                </a:solidFill>
              </a:rPr>
              <a:t/>
            </a:r>
            <a:br>
              <a:rPr lang="ru-RU" sz="5400" b="1" dirty="0" smtClean="0">
                <a:solidFill>
                  <a:srgbClr val="008000"/>
                </a:solidFill>
              </a:rPr>
            </a:br>
            <a:r>
              <a:rPr lang="ru-RU" sz="5400" b="1" dirty="0" smtClean="0">
                <a:solidFill>
                  <a:srgbClr val="008000"/>
                </a:solidFill>
              </a:rPr>
              <a:t/>
            </a:r>
            <a:br>
              <a:rPr lang="ru-RU" sz="5400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По рассказам Льва Толстого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i="1" dirty="0" smtClean="0"/>
              <a:t>«Жучка», « Про коня», </a:t>
            </a:r>
            <a:br>
              <a:rPr lang="ru-RU" b="1" i="1" dirty="0" smtClean="0"/>
            </a:br>
            <a:r>
              <a:rPr lang="ru-RU" b="1" i="1" dirty="0" smtClean="0"/>
              <a:t>« Вместе тесно, а врозь скучно»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/>
            </a:r>
            <a:b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</a:br>
            <a:r>
              <a:rPr lang="ru-RU" sz="5400" b="1" dirty="0" smtClean="0">
                <a:solidFill>
                  <a:srgbClr val="0000FF"/>
                </a:solidFill>
              </a:rPr>
              <a:t> </a:t>
            </a:r>
            <a:r>
              <a:rPr lang="ru-RU" sz="5400" dirty="0" smtClean="0">
                <a:solidFill>
                  <a:srgbClr val="008000"/>
                </a:solidFill>
              </a:rPr>
              <a:t/>
            </a:r>
            <a:br>
              <a:rPr lang="ru-RU" sz="5400" dirty="0" smtClean="0">
                <a:solidFill>
                  <a:srgbClr val="008000"/>
                </a:solidFill>
              </a:rPr>
            </a:br>
            <a:endParaRPr lang="ru-RU" dirty="0"/>
          </a:p>
        </p:txBody>
      </p:sp>
      <p:pic>
        <p:nvPicPr>
          <p:cNvPr id="4" name="Поле чудес - Заставка (2000-2013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1019180" cy="10191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1538" y="4286256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 smtClean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6215082"/>
            <a:ext cx="2821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</a:rPr>
              <a:t>Составитель: Якубович Г.Г.</a:t>
            </a: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9" name="Рисунок 8" descr="https://otvet.imgsmail.ru/download/u_66986a2ba5fc92c6f315ebade870d7e3_800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000240"/>
            <a:ext cx="5214974" cy="140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857356" y="214290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Интеллектуальная игра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" y="0"/>
            <a:ext cx="91430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928670"/>
            <a:ext cx="4586262" cy="428628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Вспомните рассказ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Вместе тесно,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врозь скучно»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5357826"/>
            <a:ext cx="1214446" cy="7683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785794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Segoe Script" pitchFamily="34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pic>
        <p:nvPicPr>
          <p:cNvPr id="8" name="Рисунок 7" descr="https://im3-tub-ru.yandex.net/i?id=a4d3f75b64dd602456973e5a4be32dde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14356"/>
            <a:ext cx="3571900" cy="50720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" y="0"/>
            <a:ext cx="91430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8229600" cy="2071702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Сестра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сказала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брату,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не трогал…. Что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5357826"/>
            <a:ext cx="1214446" cy="7683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785794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Segoe Script" pitchFamily="34" charset="0"/>
              </a:rPr>
              <a:t>ВОПРОС:</a:t>
            </a:r>
            <a:endParaRPr lang="ru-RU" sz="48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44" y="285728"/>
            <a:ext cx="1400156" cy="928694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214818"/>
            <a:ext cx="1071570" cy="176846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5008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00958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15008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00958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85984" y="2928934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714356"/>
            <a:ext cx="1214446" cy="20002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4143380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" name="Рисунок 26" descr="http://samodelki.com.ua/files/u4/dollfr1-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143248"/>
            <a:ext cx="50720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285984" y="3143248"/>
            <a:ext cx="5643602" cy="33623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15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3186106" cy="2197097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66"/>
                </a:solidFill>
              </a:rPr>
              <a:t>  </a:t>
            </a:r>
            <a:endParaRPr lang="ru-RU" dirty="0"/>
          </a:p>
        </p:txBody>
      </p:sp>
      <p:pic>
        <p:nvPicPr>
          <p:cNvPr id="4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01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57166"/>
            <a:ext cx="78581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s17.rimg.info/84d0d29e6c40cbb5683c3d1cce783572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500438"/>
            <a:ext cx="34633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3186106" cy="2197097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66"/>
                </a:solidFill>
              </a:rPr>
              <a:t>  </a:t>
            </a:r>
            <a:endParaRPr lang="ru-RU" dirty="0"/>
          </a:p>
        </p:txBody>
      </p:sp>
      <p:pic>
        <p:nvPicPr>
          <p:cNvPr id="4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" y="0"/>
            <a:ext cx="914301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285728"/>
            <a:ext cx="47149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зовут автора, который написал рассказы, которые вы прочитали?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m2-tub-ru.yandex.net/i?id=b633bee405faccd4bbdae5548db056ee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1214422"/>
            <a:ext cx="357190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0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15272" y="4071942"/>
            <a:ext cx="971528" cy="20542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714356"/>
            <a:ext cx="928694" cy="16430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endParaRPr lang="ru-RU" sz="9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785794"/>
            <a:ext cx="928694" cy="16430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</a:t>
            </a:r>
            <a:endParaRPr lang="ru-RU" sz="9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714356"/>
            <a:ext cx="928694" cy="16430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endParaRPr lang="ru-RU" sz="9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8148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43702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3429000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07336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71604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43372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8148" y="3143248"/>
            <a:ext cx="928694" cy="164307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00232" y="714356"/>
            <a:ext cx="928694" cy="16430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57620" y="785794"/>
            <a:ext cx="928694" cy="16430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57884" y="714356"/>
            <a:ext cx="928694" cy="164307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64307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6"/>
            <a:ext cx="3186106" cy="2197097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66"/>
                </a:solidFill>
              </a:rPr>
              <a:t>  </a:t>
            </a:r>
            <a:endParaRPr lang="ru-RU" dirty="0"/>
          </a:p>
        </p:txBody>
      </p:sp>
      <p:pic>
        <p:nvPicPr>
          <p:cNvPr id="4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" y="0"/>
            <a:ext cx="9143018" cy="6858000"/>
          </a:xfrm>
          <a:prstGeom prst="rect">
            <a:avLst/>
          </a:prstGeom>
          <a:noFill/>
        </p:spPr>
      </p:pic>
      <p:pic>
        <p:nvPicPr>
          <p:cNvPr id="6" name="Рисунок 5" descr="http://rs38.pbsrc.com/albums/e105/CommentCrazyGirl/Smileys%20Hello%20Wave/Waving-1.gif~c2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14620"/>
            <a:ext cx="3879553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  <a:p>
            <a:endParaRPr lang="ru-RU" sz="8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 новых встреч</a:t>
            </a:r>
            <a:endParaRPr lang="ru-RU" sz="8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940048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571744"/>
            <a:ext cx="2328850" cy="3554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01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928670"/>
            <a:ext cx="4714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Вспомните рассказ </a:t>
            </a:r>
          </a:p>
          <a:p>
            <a:pPr algn="ctr"/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 двух мальчиков, </a:t>
            </a:r>
          </a:p>
          <a:p>
            <a:pPr algn="ctr"/>
            <a:r>
              <a:rPr lang="ru-RU" sz="4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которых звали Петя и Миша</a:t>
            </a:r>
            <a:endParaRPr lang="ru-RU" sz="4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http://images.easyfreeclipart.com/28/friends-talking-clip-art-280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400049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01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2500306"/>
            <a:ext cx="67866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не поделили между собой Миша и Петя?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latin typeface="Segoe Script" pitchFamily="34" charset="0"/>
              </a:rPr>
              <a:t>ВОПРОС:</a:t>
            </a:r>
            <a:endParaRPr lang="ru-RU" sz="54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214290"/>
            <a:ext cx="500066" cy="28575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15338" y="5500702"/>
            <a:ext cx="714380" cy="571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480"/>
            <a:ext cx="1285884" cy="2643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ru-RU" sz="9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571480"/>
            <a:ext cx="1285884" cy="2643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endParaRPr lang="ru-RU" sz="9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00042"/>
            <a:ext cx="1285884" cy="2643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</a:t>
            </a:r>
            <a:endParaRPr lang="ru-RU" sz="9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500042"/>
            <a:ext cx="1285884" cy="2643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ь</a:t>
            </a:r>
            <a:endParaRPr lang="ru-RU" sz="9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71480"/>
            <a:ext cx="1285884" cy="2643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9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571480"/>
            <a:ext cx="1285884" cy="2643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500042"/>
            <a:ext cx="1285884" cy="2643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43768" y="500042"/>
            <a:ext cx="1285884" cy="264320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9600" dirty="0"/>
          </a:p>
        </p:txBody>
      </p:sp>
      <p:pic>
        <p:nvPicPr>
          <p:cNvPr id="20" name="Рисунок 19" descr="http://www.alphabetos.ru/img/16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857628"/>
            <a:ext cx="514353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143108" y="5357826"/>
            <a:ext cx="165763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Конь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1670" y="3929066"/>
            <a:ext cx="5214974" cy="24288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314327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000505"/>
            <a:ext cx="1400156" cy="857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14356"/>
            <a:ext cx="4924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Segoe Script" pitchFamily="34" charset="0"/>
              </a:rPr>
              <a:t> </a:t>
            </a:r>
            <a:endParaRPr lang="ru-RU" sz="60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85728"/>
            <a:ext cx="79564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  <a:p>
            <a:pPr algn="ctr"/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9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s17.rimg.info/84d0d29e6c40cbb5683c3d1cce783572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714620"/>
            <a:ext cx="38919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314327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000505"/>
            <a:ext cx="1400156" cy="857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14356"/>
            <a:ext cx="4924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Segoe Script" pitchFamily="34" charset="0"/>
              </a:rPr>
              <a:t> </a:t>
            </a:r>
            <a:endParaRPr lang="ru-RU" sz="60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pic>
        <p:nvPicPr>
          <p:cNvPr id="6" name="Picture 2" descr="http://wdesk.ru/_ph/202/2/4839955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20520">
            <a:off x="428596" y="1285860"/>
            <a:ext cx="3714776" cy="38474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857620" y="1500174"/>
            <a:ext cx="48132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Вспомните рассказ</a:t>
            </a:r>
          </a:p>
          <a:p>
            <a:pPr algn="ctr"/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про Жучку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314327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увидела Жучка  в воде?</a:t>
            </a: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4000505"/>
            <a:ext cx="1400156" cy="857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14356"/>
            <a:ext cx="42755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00FF"/>
                </a:solidFill>
                <a:latin typeface="Segoe Script" pitchFamily="34" charset="0"/>
              </a:rPr>
              <a:t>ВОПРОС:</a:t>
            </a:r>
            <a:endParaRPr lang="ru-RU" sz="60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0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2462" y="274638"/>
            <a:ext cx="614338" cy="58259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86710" y="4071942"/>
            <a:ext cx="900090" cy="205422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857232"/>
            <a:ext cx="1071570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3240" y="857232"/>
            <a:ext cx="1071570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857232"/>
            <a:ext cx="1071570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16" y="857232"/>
            <a:ext cx="1071570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214414" y="857232"/>
            <a:ext cx="1071570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43240" y="857232"/>
            <a:ext cx="1071570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8" y="857232"/>
            <a:ext cx="1071570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58016" y="857232"/>
            <a:ext cx="1071570" cy="17859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Рисунок 14" descr="http://ladoved.narod.ru/skazki2/47_rasskazi/rasskazi/rasskazi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286124"/>
            <a:ext cx="53578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071670" y="4500570"/>
            <a:ext cx="156645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71670" y="3286124"/>
            <a:ext cx="5357850" cy="30575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__20130222_13830605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" y="0"/>
            <a:ext cx="91430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58196" cy="2286016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r>
              <a:rPr lang="ru-RU" sz="9600" b="1" dirty="0" smtClean="0">
                <a:solidFill>
                  <a:srgbClr val="FF0000"/>
                </a:solidFill>
              </a:rPr>
              <a:t> </a:t>
            </a:r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5357826"/>
            <a:ext cx="1214446" cy="7683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785794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Segoe Script" pitchFamily="34" charset="0"/>
              </a:rPr>
              <a:t> </a:t>
            </a:r>
            <a:endParaRPr lang="ru-RU" sz="4800" b="1" dirty="0">
              <a:solidFill>
                <a:srgbClr val="0000FF"/>
              </a:solidFill>
              <a:latin typeface="Segoe Script" pitchFamily="34" charset="0"/>
            </a:endParaRPr>
          </a:p>
        </p:txBody>
      </p:sp>
      <p:pic>
        <p:nvPicPr>
          <p:cNvPr id="9" name="Рисунок 8" descr="http://s17.rimg.info/84d0d29e6c40cbb5683c3d1cce783572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2786058"/>
            <a:ext cx="3929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172</Words>
  <Application>Microsoft Office PowerPoint</Application>
  <PresentationFormat>Экран (4:3)</PresentationFormat>
  <Paragraphs>105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 «Поле чудес»   По рассказам Льва Толстого «Жучка», « Про коня»,  « Вместе тесно, а врозь скучно»   </vt:lpstr>
      <vt:lpstr>   </vt:lpstr>
      <vt:lpstr>   </vt:lpstr>
      <vt:lpstr> </vt:lpstr>
      <vt:lpstr>   </vt:lpstr>
      <vt:lpstr>   </vt:lpstr>
      <vt:lpstr>Что увидела Жучка  в воде?  </vt:lpstr>
      <vt:lpstr> </vt:lpstr>
      <vt:lpstr>МОЛОДЦЫ!!!   </vt:lpstr>
      <vt:lpstr>  Вспомните рассказ  « Вместе тесно,  а врозь скучно»  </vt:lpstr>
      <vt:lpstr>  Сестра сказала брату, чтобы он не трогал…. Что  ? </vt:lpstr>
      <vt:lpstr>  </vt:lpstr>
      <vt:lpstr> </vt:lpstr>
      <vt:lpstr> </vt:lpstr>
      <vt:lpstr> 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</cp:lastModifiedBy>
  <cp:revision>74</cp:revision>
  <dcterms:created xsi:type="dcterms:W3CDTF">2014-07-06T18:18:01Z</dcterms:created>
  <dcterms:modified xsi:type="dcterms:W3CDTF">2017-02-28T09:18:37Z</dcterms:modified>
</cp:coreProperties>
</file>